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  <p:sldId id="27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12846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9BC49CC-C8FE-4E9E-8828-3E5823369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0" y="850252"/>
            <a:ext cx="4561544" cy="52264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3D64508-859D-9743-6C96-D95B6E434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331" y="850252"/>
            <a:ext cx="4573162" cy="522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A42B029F-64E8-4F90-8DCD-02C495ED0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roi Arthur (CE1)                                                                                          </a:t>
            </a:r>
            <a:r>
              <a:rPr lang="fr-FR" sz="1800" i="1" cap="small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Jeanne d’Arc (CE2).</a:t>
            </a:r>
            <a:endParaRPr lang="fr-FR" sz="18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A85C3E0-C0A5-029A-2759-2BD6BAC77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83" y="1531828"/>
            <a:ext cx="5835199" cy="4100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DA372F1-BC4B-B221-8D5E-63B506C54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1134" y="1756499"/>
            <a:ext cx="5852335" cy="4100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B302D23F-8EEB-4240-8F3C-B8D52BFF5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378" y="1833127"/>
            <a:ext cx="5971622" cy="406070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7DC05DA-FFD9-49E4-B171-830DEC409D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846" y="1297844"/>
            <a:ext cx="5971622" cy="405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4011660" cy="9027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271537" y="1267888"/>
            <a:ext cx="57008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orange – banane – aubergine – raisin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Quel est le mot en trop ? Pourquoi ?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8972FF-DFFC-409E-9175-0FBA42EE6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82546">
            <a:off x="871154" y="3455085"/>
            <a:ext cx="1566402" cy="226185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49EBA43-3EB4-4811-83EF-5AF1D1053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31740">
            <a:off x="2694156" y="3463539"/>
            <a:ext cx="1511878" cy="22008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28C253C-32DD-4BE4-9FEC-C23D05A63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7068" y="4724356"/>
            <a:ext cx="1945276" cy="1317273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BA38E6B0-580B-4E3A-A682-445F786EB3B6}"/>
              </a:ext>
            </a:extLst>
          </p:cNvPr>
          <p:cNvSpPr txBox="1">
            <a:spLocks/>
          </p:cNvSpPr>
          <p:nvPr/>
        </p:nvSpPr>
        <p:spPr>
          <a:xfrm>
            <a:off x="7554411" y="56433"/>
            <a:ext cx="4011660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Collecte « à »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B542A70-10D6-40EC-B5B3-E60EC65291AE}"/>
              </a:ext>
            </a:extLst>
          </p:cNvPr>
          <p:cNvSpPr txBox="1"/>
          <p:nvPr/>
        </p:nvSpPr>
        <p:spPr>
          <a:xfrm>
            <a:off x="6382524" y="1080457"/>
            <a:ext cx="53182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Cherchez des phrases où vous trouvez le mot « à ».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Recopiez-les sur une affiche.</a:t>
            </a:r>
            <a:endParaRPr lang="fr-FR" sz="2400" dirty="0"/>
          </a:p>
          <a:p>
            <a:endParaRPr lang="fr-FR" sz="3600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E557DD3-03C0-4148-94F4-B650BD1E3EFD}"/>
              </a:ext>
            </a:extLst>
          </p:cNvPr>
          <p:cNvCxnSpPr/>
          <p:nvPr/>
        </p:nvCxnSpPr>
        <p:spPr>
          <a:xfrm>
            <a:off x="6241002" y="159798"/>
            <a:ext cx="0" cy="63564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CDCB7B35-069C-4B9F-A245-86235EA2BA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5347" y="4187980"/>
            <a:ext cx="2620628" cy="23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5965646" cy="902763"/>
          </a:xfrm>
        </p:spPr>
        <p:txBody>
          <a:bodyPr>
            <a:normAutofit/>
          </a:bodyPr>
          <a:lstStyle/>
          <a:p>
            <a:r>
              <a:rPr lang="fr-FR" b="1" dirty="0"/>
              <a:t>Raconter une histoire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5" name="Picture 4" descr="Livre, Livre Ouvert, Histoire, Écrit, Imagination">
            <a:extLst>
              <a:ext uri="{FF2B5EF4-FFF2-40B4-BE49-F238E27FC236}">
                <a16:creationId xmlns:a16="http://schemas.microsoft.com/office/drawing/2014/main" id="{D43248F6-52F3-402B-8760-331099CEB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165" y="1066911"/>
            <a:ext cx="6367669" cy="477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162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133</Words>
  <Application>Microsoft Office PowerPoint</Application>
  <PresentationFormat>Grand écran</PresentationFormat>
  <Paragraphs>32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Autour du mot</vt:lpstr>
      <vt:lpstr>Le mot en trop</vt:lpstr>
      <vt:lpstr>Raconter une 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2022-07-25T22:02:30Z</dcterms:modified>
</cp:coreProperties>
</file>